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4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9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2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9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ernidee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Gerecht aufteilen, ist das überhaupt möglich?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251520" y="548680"/>
            <a:ext cx="4163786" cy="54452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4644008" y="836712"/>
            <a:ext cx="416378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3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Folgeauftrag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08" y="274638"/>
            <a:ext cx="1194920" cy="174360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31640" y="1997838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Schau dir die Aufgaben von Rosalie und Hanna genau an. Wie sind sie auf einen „Vergleichspreis“ gekommen?</a:t>
            </a:r>
          </a:p>
          <a:p>
            <a:endParaRPr lang="de-DE" dirty="0"/>
          </a:p>
          <a:p>
            <a:r>
              <a:rPr lang="de-DE" dirty="0"/>
              <a:t>Vergleiche die beiden Packungen: </a:t>
            </a:r>
          </a:p>
          <a:p>
            <a:r>
              <a:rPr lang="de-DE" dirty="0"/>
              <a:t>A: 12 kg Zwiebel kosten 6,30 €</a:t>
            </a:r>
          </a:p>
          <a:p>
            <a:r>
              <a:rPr lang="de-DE" dirty="0"/>
              <a:t>B: 10 kg Zwiebel kosten 5,99 €</a:t>
            </a:r>
          </a:p>
          <a:p>
            <a:endParaRPr lang="de-DE" dirty="0"/>
          </a:p>
          <a:p>
            <a:r>
              <a:rPr lang="de-DE" dirty="0"/>
              <a:t>Beschreibe die Vorgangsweise beim Dividieren.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56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Auftrag: Ich mache das so!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26" y="1556792"/>
            <a:ext cx="87632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de-DE" dirty="0" smtClean="0"/>
              <a:t>Probleme beim Dividieren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5352" y="23488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Die Schüler/innen waren sehr lange mit der </a:t>
            </a:r>
            <a:r>
              <a:rPr lang="de-DE" dirty="0"/>
              <a:t>R</a:t>
            </a:r>
            <a:r>
              <a:rPr lang="de-DE" dirty="0" smtClean="0"/>
              <a:t>echenoperation des Dividierens beschäftigt, sodass sich ein Überlegen (Auftrag) nicht ausgegangen ist. Ca. 30 Minuten 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18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Intervention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dirty="0" smtClean="0"/>
          </a:p>
          <a:p>
            <a:r>
              <a:rPr lang="de-AT" dirty="0" smtClean="0"/>
              <a:t>Gemeinsames Besprechen der Divisionen</a:t>
            </a:r>
          </a:p>
          <a:p>
            <a:r>
              <a:rPr lang="de-AT" dirty="0" smtClean="0"/>
              <a:t>Die guten Schüler/innen können sich erinnern und wenden die Rechenoperation richtig an</a:t>
            </a:r>
          </a:p>
          <a:p>
            <a:r>
              <a:rPr lang="de-AT" dirty="0" smtClean="0"/>
              <a:t>Die schwachen Schüler/innen sind nach wie vor auf die Operation konzentriert</a:t>
            </a:r>
          </a:p>
          <a:p>
            <a:r>
              <a:rPr lang="de-AT" dirty="0" smtClean="0"/>
              <a:t>Sesseltanz: Schau dir an, wie es die anderen machen</a:t>
            </a:r>
          </a:p>
          <a:p>
            <a:r>
              <a:rPr lang="de-AT" dirty="0" smtClean="0"/>
              <a:t>Vorzeigen der Rechenoperationen an der Tafel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9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572000" cy="3429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5576" y="332656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Interventionen: </a:t>
            </a:r>
          </a:p>
          <a:p>
            <a:r>
              <a:rPr lang="de-AT" sz="3200" b="1" dirty="0" smtClean="0">
                <a:solidFill>
                  <a:srgbClr val="FF0000"/>
                </a:solidFill>
              </a:rPr>
              <a:t>Die Division</a:t>
            </a:r>
          </a:p>
          <a:p>
            <a:r>
              <a:rPr lang="de-AT" sz="3200" b="1" dirty="0" smtClean="0">
                <a:solidFill>
                  <a:srgbClr val="FF0000"/>
                </a:solidFill>
              </a:rPr>
              <a:t>Dividieren mit Rest - </a:t>
            </a:r>
          </a:p>
          <a:p>
            <a:r>
              <a:rPr lang="de-AT" sz="3200" b="1" dirty="0" smtClean="0">
                <a:solidFill>
                  <a:srgbClr val="FF0000"/>
                </a:solidFill>
              </a:rPr>
              <a:t>Was mache ich mit dem 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Rest</a:t>
            </a:r>
            <a:r>
              <a:rPr lang="de-AT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r="5900"/>
          <a:stretch/>
        </p:blipFill>
        <p:spPr>
          <a:xfrm rot="5400000">
            <a:off x="4549421" y="1267645"/>
            <a:ext cx="4826636" cy="3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2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Folgeauftrag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23953"/>
            <a:ext cx="8400312" cy="40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Autographensammlung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0808"/>
            <a:ext cx="2572735" cy="19082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05064"/>
            <a:ext cx="5755123" cy="13412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885" y="1818914"/>
            <a:ext cx="475529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8369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323528" y="1052736"/>
            <a:ext cx="4163786" cy="51571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0"/>
          <a:stretch/>
        </p:blipFill>
        <p:spPr>
          <a:xfrm>
            <a:off x="4521428" y="1664804"/>
            <a:ext cx="416378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3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Bildschirmpräsentation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Kernidee</vt:lpstr>
      <vt:lpstr>Auftrag: Ich mache das so!</vt:lpstr>
      <vt:lpstr>Probleme beim Dividieren</vt:lpstr>
      <vt:lpstr>Intervention</vt:lpstr>
      <vt:lpstr>PowerPoint-Präsentation</vt:lpstr>
      <vt:lpstr>Folgeauftrag</vt:lpstr>
      <vt:lpstr>Autographensammlung</vt:lpstr>
      <vt:lpstr>PowerPoint-Präsentation</vt:lpstr>
      <vt:lpstr>PowerPoint-Präsentation</vt:lpstr>
      <vt:lpstr>PowerPoint-Präsentation</vt:lpstr>
      <vt:lpstr>Folgeauftrag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Benutzer1</dc:creator>
  <cp:lastModifiedBy>Windows User</cp:lastModifiedBy>
  <cp:revision>8</cp:revision>
  <dcterms:created xsi:type="dcterms:W3CDTF">2018-03-09T11:30:57Z</dcterms:created>
  <dcterms:modified xsi:type="dcterms:W3CDTF">2018-07-10T19:36:51Z</dcterms:modified>
</cp:coreProperties>
</file>